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2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58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99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8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74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03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2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5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37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10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3B4EA-E0A8-4808-81A3-B115C849F917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3418-F232-429E-8B52-471975B98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4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mailto:azerty.uiop@ac-amiens,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07"/>
          <a:stretch/>
        </p:blipFill>
        <p:spPr>
          <a:xfrm>
            <a:off x="-1" y="-1"/>
            <a:ext cx="7559675" cy="106918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5931" y="1712687"/>
            <a:ext cx="6037942" cy="656816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17042" y="1881335"/>
            <a:ext cx="5730502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3399"/>
                </a:solidFill>
                <a:latin typeface="Archive" panose="02000506040000020004" pitchFamily="50" charset="0"/>
              </a:rPr>
              <a:t>Présentation du projet</a:t>
            </a:r>
            <a:endParaRPr lang="fr-FR" sz="1400" dirty="0">
              <a:solidFill>
                <a:srgbClr val="FF3399"/>
              </a:solidFill>
              <a:latin typeface="Archive" panose="02000506040000020004" pitchFamily="50" charset="0"/>
            </a:endParaRPr>
          </a:p>
          <a:p>
            <a:endParaRPr lang="fr-FR" sz="600" dirty="0">
              <a:solidFill>
                <a:srgbClr val="FF3399"/>
              </a:solidFill>
              <a:latin typeface="Archive" panose="02000506040000020004" pitchFamily="50" charset="0"/>
            </a:endParaRPr>
          </a:p>
          <a:p>
            <a:pPr algn="just"/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Lorem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ipsum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nonummy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nibh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euismod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ut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laoreet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magna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erat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volutpat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. Ut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ad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minim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exerci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tation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ullamcorper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ut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commodo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. Duis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autem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vel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eum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iriure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hendrerit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vulputate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esse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molestie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vel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illum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eu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feugiat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at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vero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eros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accumsan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iusto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odio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dignissim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qui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blandit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praesent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luptatum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zzril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delenit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augue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duis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te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feugait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facilisi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1400" dirty="0">
                <a:solidFill>
                  <a:srgbClr val="FF3399"/>
                </a:solidFill>
                <a:latin typeface="Archive" panose="02000506040000020004" pitchFamily="50" charset="0"/>
              </a:rPr>
              <a:t>Niveau concerné :</a:t>
            </a:r>
          </a:p>
          <a:p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1450" indent="-1714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Thème EDD en lien</a:t>
            </a:r>
          </a:p>
          <a:p>
            <a:pPr marL="171450" indent="-1714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Autre thème EDD en lien</a:t>
            </a:r>
          </a:p>
          <a:p>
            <a:pPr marL="171450" indent="-171450">
              <a:buClr>
                <a:srgbClr val="FF3399"/>
              </a:buClr>
              <a:buFont typeface="Wingdings" panose="05000000000000000000" pitchFamily="2" charset="2"/>
              <a:buChar char="§"/>
            </a:pP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Etablissement labellisé E3D niveau ?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6" t="66432" r="43564"/>
          <a:stretch/>
        </p:blipFill>
        <p:spPr>
          <a:xfrm>
            <a:off x="1069117" y="4799958"/>
            <a:ext cx="2229192" cy="2556581"/>
          </a:xfrm>
          <a:prstGeom prst="rect">
            <a:avLst/>
          </a:prstGeom>
          <a:ln w="38100">
            <a:solidFill>
              <a:srgbClr val="FF3399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838630" y="7409558"/>
            <a:ext cx="2941208" cy="12695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                   Légende photo</a:t>
            </a:r>
          </a:p>
          <a:p>
            <a:pPr>
              <a:buClr>
                <a:srgbClr val="FF3399"/>
              </a:buClr>
            </a:pPr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Clr>
                <a:srgbClr val="FF3399"/>
              </a:buClr>
            </a:pPr>
            <a:r>
              <a:rPr lang="fr-FR" sz="1100" u="sng" dirty="0">
                <a:latin typeface="Roboto" panose="02000000000000000000" pitchFamily="2" charset="0"/>
                <a:ea typeface="Roboto" panose="02000000000000000000" pitchFamily="2" charset="0"/>
              </a:rPr>
              <a:t>Contact : </a:t>
            </a:r>
            <a:r>
              <a:rPr lang="fr-FR" sz="1100" u="sng" dirty="0" err="1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azerty.uiop@ac-amiens,fr</a:t>
            </a:r>
            <a:endParaRPr lang="fr-FR" sz="1100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buClr>
                <a:srgbClr val="FF3399"/>
              </a:buClr>
            </a:pP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(= porteur du projet dans l’établissement qui pourrait donner des renseignements).</a:t>
            </a:r>
          </a:p>
          <a:p>
            <a:pPr marL="171450" indent="-171450">
              <a:buClr>
                <a:srgbClr val="FF3399"/>
              </a:buClr>
              <a:buFont typeface="Wingdings" panose="05000000000000000000" pitchFamily="2" charset="2"/>
              <a:buChar char="§"/>
            </a:pPr>
            <a:endParaRPr lang="fr-FR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fr-FR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38244" y="4327974"/>
            <a:ext cx="2682500" cy="3801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3399"/>
                </a:solidFill>
                <a:latin typeface="Archive" panose="02000506040000020004" pitchFamily="50" charset="0"/>
              </a:rPr>
              <a:t>Partenaires</a:t>
            </a:r>
          </a:p>
          <a:p>
            <a:endParaRPr lang="fr-FR" sz="600" dirty="0">
              <a:solidFill>
                <a:srgbClr val="FF3399"/>
              </a:solidFill>
              <a:latin typeface="Archive" panose="02000506040000020004" pitchFamily="50" charset="0"/>
            </a:endParaRPr>
          </a:p>
          <a:p>
            <a:pPr algn="just"/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Lorem ipsum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sit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amet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consectetuer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adipiscing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elit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sed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diam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nonummy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nibh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euismod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tincidunt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ut     </a:t>
            </a:r>
          </a:p>
          <a:p>
            <a:pPr algn="just"/>
            <a:endParaRPr lang="fr-FR" sz="600" dirty="0">
              <a:solidFill>
                <a:srgbClr val="FF3399"/>
              </a:solidFill>
              <a:latin typeface="Roboto" panose="02000000000000000000" pitchFamily="2" charset="0"/>
            </a:endParaRPr>
          </a:p>
          <a:p>
            <a:pPr algn="just"/>
            <a:r>
              <a:rPr lang="fr-FR" sz="1400" dirty="0">
                <a:solidFill>
                  <a:srgbClr val="FF3399"/>
                </a:solidFill>
                <a:latin typeface="Archive" panose="02000506040000020004" pitchFamily="50" charset="0"/>
              </a:rPr>
              <a:t>Points forts du projet </a:t>
            </a:r>
          </a:p>
          <a:p>
            <a:pPr algn="just"/>
            <a:endParaRPr lang="fr-FR" sz="600" dirty="0">
              <a:solidFill>
                <a:srgbClr val="FF3399"/>
              </a:solidFill>
              <a:latin typeface="Archive" panose="02000506040000020004" pitchFamily="50" charset="0"/>
            </a:endParaRPr>
          </a:p>
          <a:p>
            <a:pPr algn="just"/>
            <a:r>
              <a:rPr lang="fr-FR" sz="1100" dirty="0" err="1">
                <a:latin typeface="Archive" panose="02000506040000020004" pitchFamily="50" charset="0"/>
              </a:rPr>
              <a:t>la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oreet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magna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aliquam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erat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volutpat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r>
              <a:rPr lang="fr-FR" sz="1100" dirty="0">
                <a:solidFill>
                  <a:srgbClr val="FF3399"/>
                </a:solidFill>
                <a:latin typeface="Archive" panose="02000506040000020004" pitchFamily="50" charset="0"/>
              </a:rPr>
              <a:t> </a:t>
            </a:r>
          </a:p>
          <a:p>
            <a:pPr algn="just"/>
            <a:endParaRPr lang="fr-FR" sz="600" dirty="0">
              <a:solidFill>
                <a:srgbClr val="FF3399"/>
              </a:solidFill>
              <a:latin typeface="Archive" panose="02000506040000020004" pitchFamily="50" charset="0"/>
            </a:endParaRPr>
          </a:p>
          <a:p>
            <a:pPr algn="just"/>
            <a:r>
              <a:rPr lang="fr-FR" sz="1400" dirty="0">
                <a:solidFill>
                  <a:srgbClr val="FF3399"/>
                </a:solidFill>
                <a:latin typeface="Archive" panose="02000506040000020004" pitchFamily="50" charset="0"/>
              </a:rPr>
              <a:t>Financement</a:t>
            </a:r>
            <a:r>
              <a:rPr lang="fr-FR" sz="14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just"/>
            <a:endParaRPr lang="fr-FR" sz="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/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Ut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wisi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enim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ad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minim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veniam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quis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nostrud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exerci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tation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ullamcorper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suscipit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lobortis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nisl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ut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aliquip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ex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ea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commodo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algn="just"/>
            <a:endParaRPr lang="fr-FR" sz="600" dirty="0">
              <a:solidFill>
                <a:srgbClr val="FF3399"/>
              </a:solidFill>
              <a:latin typeface="Roboto" panose="02000000000000000000" pitchFamily="2" charset="0"/>
            </a:endParaRPr>
          </a:p>
          <a:p>
            <a:pPr algn="just"/>
            <a:r>
              <a:rPr lang="fr-FR" sz="1400" dirty="0">
                <a:solidFill>
                  <a:srgbClr val="FF3399"/>
                </a:solidFill>
                <a:latin typeface="Archive" panose="02000506040000020004" pitchFamily="50" charset="0"/>
              </a:rPr>
              <a:t>Communication</a:t>
            </a:r>
          </a:p>
          <a:p>
            <a:pPr algn="just"/>
            <a:endParaRPr lang="fr-FR" sz="600" dirty="0">
              <a:solidFill>
                <a:srgbClr val="FF3399"/>
              </a:solidFill>
              <a:latin typeface="Archive" panose="02000506040000020004" pitchFamily="50" charset="0"/>
              <a:ea typeface="Roboto" panose="02000000000000000000" pitchFamily="2" charset="0"/>
            </a:endParaRPr>
          </a:p>
          <a:p>
            <a:pPr algn="just"/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Duis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autem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vel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eum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iriure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hendrerit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in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vulputate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velit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esse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molestie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consequat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vel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illum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dolore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eu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feugiat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nulla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r-FR" sz="1100" dirty="0" err="1">
                <a:latin typeface="Roboto" panose="02000000000000000000" pitchFamily="2" charset="0"/>
                <a:ea typeface="Roboto" panose="02000000000000000000" pitchFamily="2" charset="0"/>
              </a:rPr>
              <a:t>facilisis</a:t>
            </a:r>
            <a:r>
              <a:rPr lang="fr-FR" sz="1100" dirty="0">
                <a:latin typeface="Roboto" panose="02000000000000000000" pitchFamily="2" charset="0"/>
                <a:ea typeface="Roboto" panose="02000000000000000000" pitchFamily="2" charset="0"/>
              </a:rPr>
              <a:t> at ver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67657" y="404022"/>
            <a:ext cx="628428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FF3399"/>
                </a:solidFill>
                <a:latin typeface="Archive" panose="02000506040000020004" pitchFamily="50" charset="0"/>
              </a:rPr>
              <a:t>THEME - Titre de la fiche (1 ou 2 lignes) - Nom de l’établissement (02, 60 ou 80)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98" y="7652234"/>
            <a:ext cx="1228676" cy="1469449"/>
          </a:xfrm>
          <a:prstGeom prst="rect">
            <a:avLst/>
          </a:prstGeom>
        </p:spPr>
      </p:pic>
      <p:pic>
        <p:nvPicPr>
          <p:cNvPr id="13" name="Image 19" descr="Image 19">
            <a:extLst>
              <a:ext uri="{FF2B5EF4-FFF2-40B4-BE49-F238E27FC236}">
                <a16:creationId xmlns:a16="http://schemas.microsoft.com/office/drawing/2014/main" id="{0D2A9D71-6E1D-4077-835A-2D34FFC92C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rcRect t="12006"/>
          <a:stretch>
            <a:fillRect/>
          </a:stretch>
        </p:blipFill>
        <p:spPr>
          <a:xfrm>
            <a:off x="97345" y="9134366"/>
            <a:ext cx="1653260" cy="1459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7765B3A-5F54-47AA-9125-7766BB9B4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41" y="9134367"/>
            <a:ext cx="1491464" cy="149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57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352</TotalTime>
  <Words>235</Words>
  <Application>Microsoft Office PowerPoint</Application>
  <PresentationFormat>Personnalisé</PresentationFormat>
  <Paragraphs>29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Archive</vt:lpstr>
      <vt:lpstr>Arial</vt:lpstr>
      <vt:lpstr>Calibri</vt:lpstr>
      <vt:lpstr>Calibri Light</vt:lpstr>
      <vt:lpstr>Roboto</vt:lpstr>
      <vt:lpstr>Wingdings</vt:lpstr>
      <vt:lpstr>Thème Office</vt:lpstr>
      <vt:lpstr>Présentation PowerPoint</vt:lpstr>
    </vt:vector>
  </TitlesOfParts>
  <Company>Rectorat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jdebuigny</dc:creator>
  <cp:lastModifiedBy>Manuella VAN-PRAET</cp:lastModifiedBy>
  <cp:revision>14</cp:revision>
  <dcterms:created xsi:type="dcterms:W3CDTF">2019-09-17T09:32:51Z</dcterms:created>
  <dcterms:modified xsi:type="dcterms:W3CDTF">2023-06-21T11:56:32Z</dcterms:modified>
</cp:coreProperties>
</file>